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9CE51-51CC-4C4C-A341-2714D44E8B94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F2C5-04F1-4E5A-87B7-B79E52F77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9CE51-51CC-4C4C-A341-2714D44E8B94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F2C5-04F1-4E5A-87B7-B79E52F77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9CE51-51CC-4C4C-A341-2714D44E8B94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F2C5-04F1-4E5A-87B7-B79E52F77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9CE51-51CC-4C4C-A341-2714D44E8B94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F2C5-04F1-4E5A-87B7-B79E52F77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9CE51-51CC-4C4C-A341-2714D44E8B94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F2C5-04F1-4E5A-87B7-B79E52F77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9CE51-51CC-4C4C-A341-2714D44E8B94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F2C5-04F1-4E5A-87B7-B79E52F77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9CE51-51CC-4C4C-A341-2714D44E8B94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F2C5-04F1-4E5A-87B7-B79E52F77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9CE51-51CC-4C4C-A341-2714D44E8B94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F2C5-04F1-4E5A-87B7-B79E52F77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9CE51-51CC-4C4C-A341-2714D44E8B94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F2C5-04F1-4E5A-87B7-B79E52F77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9CE51-51CC-4C4C-A341-2714D44E8B94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F2C5-04F1-4E5A-87B7-B79E52F77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9CE51-51CC-4C4C-A341-2714D44E8B94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F2C5-04F1-4E5A-87B7-B79E52F77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9CE51-51CC-4C4C-A341-2714D44E8B94}" type="datetimeFigureOut">
              <a:rPr lang="en-US" smtClean="0"/>
              <a:pPr/>
              <a:t>11/3/2010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7F2C5-04F1-4E5A-87B7-B79E52F77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hyperlink" Target="http://www.americancivilwar.com/civilwar/searchpage/c0012/Confederate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52400"/>
            <a:ext cx="8077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LLAN News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2200" y="990600"/>
            <a:ext cx="39624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smtClean="0"/>
              <a:t>January 26</a:t>
            </a:r>
            <a:r>
              <a:rPr lang="en-US" b="1" baseline="30000" smtClean="0"/>
              <a:t>th</a:t>
            </a:r>
            <a:r>
              <a:rPr lang="en-US" b="1" smtClean="0"/>
              <a:t>, </a:t>
            </a:r>
            <a:r>
              <a:rPr lang="en-US" b="1" dirty="0" smtClean="0"/>
              <a:t>1866</a:t>
            </a:r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1676400" y="1729026"/>
            <a:ext cx="5715000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North vs. South</a:t>
            </a:r>
            <a:endParaRPr lang="en-US" sz="5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 descr="http://www.civilwarinfoguide.com/images/american_civil_war_map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2552163"/>
            <a:ext cx="6366220" cy="4191000"/>
          </a:xfrm>
          <a:prstGeom prst="rect">
            <a:avLst/>
          </a:prstGeom>
          <a:noFill/>
        </p:spPr>
      </p:pic>
      <p:cxnSp>
        <p:nvCxnSpPr>
          <p:cNvPr id="9" name="Straight Connector 8"/>
          <p:cNvCxnSpPr/>
          <p:nvPr/>
        </p:nvCxnSpPr>
        <p:spPr>
          <a:xfrm rot="5400000">
            <a:off x="-3048000" y="3429000"/>
            <a:ext cx="6553200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5638800" y="3429000"/>
            <a:ext cx="6553200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://www.ottssutlery.com/images/reg_flag_union_civil_war.jpg"/>
          <p:cNvPicPr>
            <a:picLocks noChangeAspect="1" noChangeArrowheads="1"/>
          </p:cNvPicPr>
          <p:nvPr/>
        </p:nvPicPr>
        <p:blipFill>
          <a:blip r:embed="rId3" cstate="print"/>
          <a:srcRect b="16448"/>
          <a:stretch>
            <a:fillRect/>
          </a:stretch>
        </p:blipFill>
        <p:spPr bwMode="auto">
          <a:xfrm rot="20946320">
            <a:off x="538926" y="984517"/>
            <a:ext cx="1508204" cy="1008638"/>
          </a:xfrm>
          <a:prstGeom prst="rect">
            <a:avLst/>
          </a:prstGeom>
          <a:noFill/>
        </p:spPr>
      </p:pic>
      <p:pic>
        <p:nvPicPr>
          <p:cNvPr id="1030" name="Picture 6" descr="http://americancivilwar.com/south/conflag/scross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03910">
            <a:off x="7068660" y="967394"/>
            <a:ext cx="1559303" cy="9922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10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Nichole</dc:creator>
  <cp:lastModifiedBy>Nichole</cp:lastModifiedBy>
  <cp:revision>5</cp:revision>
  <dcterms:created xsi:type="dcterms:W3CDTF">2010-11-01T21:29:09Z</dcterms:created>
  <dcterms:modified xsi:type="dcterms:W3CDTF">2010-11-03T21:00:57Z</dcterms:modified>
</cp:coreProperties>
</file>